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sldIdLst>
    <p:sldId id="256" r:id="rId2"/>
    <p:sldId id="257" r:id="rId3"/>
    <p:sldId id="262" r:id="rId4"/>
    <p:sldId id="258" r:id="rId5"/>
    <p:sldId id="259" r:id="rId6"/>
    <p:sldId id="260" r:id="rId7"/>
    <p:sldId id="261" r:id="rId8"/>
    <p:sldId id="264" r:id="rId9"/>
    <p:sldId id="265"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varScale="1">
        <p:scale>
          <a:sx n="84" d="100"/>
          <a:sy n="84" d="100"/>
        </p:scale>
        <p:origin x="1963"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FF144EB-7671-7E49-BD25-EF22776A649C}" type="datetimeFigureOut">
              <a:rPr lang="en-US" smtClean="0"/>
              <a:pPr/>
              <a:t>1/25/2017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F144EB-7671-7E49-BD25-EF22776A649C}"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ACBAF-929F-414F-9FA4-FCEF0A9C7B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F144EB-7671-7E49-BD25-EF22776A649C}"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ACBAF-929F-414F-9FA4-FCEF0A9C7B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F144EB-7671-7E49-BD25-EF22776A649C}"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ACBAF-929F-414F-9FA4-FCEF0A9C7B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F144EB-7671-7E49-BD25-EF22776A649C}"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C8ACBAF-929F-414F-9FA4-FCEF0A9C7B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F144EB-7671-7E49-BD25-EF22776A649C}"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ACBAF-929F-414F-9FA4-FCEF0A9C7B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F144EB-7671-7E49-BD25-EF22776A649C}" type="datetimeFigureOut">
              <a:rPr lang="en-US" smtClean="0"/>
              <a:pPr/>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ACBAF-929F-414F-9FA4-FCEF0A9C7B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F144EB-7671-7E49-BD25-EF22776A649C}"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ACBAF-929F-414F-9FA4-FCEF0A9C7B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144EB-7671-7E49-BD25-EF22776A649C}" type="datetimeFigureOut">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ACBAF-929F-414F-9FA4-FCEF0A9C7B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F144EB-7671-7E49-BD25-EF22776A649C}"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F144EB-7671-7E49-BD25-EF22776A649C}"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ACBAF-929F-414F-9FA4-FCEF0A9C7B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2000">
              <a:srgbClr val="008000"/>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FF144EB-7671-7E49-BD25-EF22776A649C}" type="datetimeFigureOut">
              <a:rPr lang="en-US" smtClean="0"/>
              <a:pPr/>
              <a:t>1/25/2017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C8ACBAF-929F-414F-9FA4-FCEF0A9C7B1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6832"/>
            <a:ext cx="7772400" cy="1470025"/>
          </a:xfrm>
        </p:spPr>
        <p:txBody>
          <a:bodyPr/>
          <a:lstStyle/>
          <a:p>
            <a:r>
              <a:rPr lang="en-US" dirty="0" smtClean="0"/>
              <a:t>Boys Spring Track	</a:t>
            </a:r>
            <a:endParaRPr lang="en-US" dirty="0"/>
          </a:p>
        </p:txBody>
      </p:sp>
      <p:sp>
        <p:nvSpPr>
          <p:cNvPr id="3" name="Subtitle 2"/>
          <p:cNvSpPr>
            <a:spLocks noGrp="1"/>
          </p:cNvSpPr>
          <p:nvPr>
            <p:ph type="subTitle" idx="1"/>
          </p:nvPr>
        </p:nvSpPr>
        <p:spPr>
          <a:xfrm>
            <a:off x="1371600" y="1846857"/>
            <a:ext cx="6400800" cy="2637826"/>
          </a:xfrm>
        </p:spPr>
        <p:txBody>
          <a:bodyPr>
            <a:normAutofit/>
          </a:bodyPr>
          <a:lstStyle/>
          <a:p>
            <a:r>
              <a:rPr lang="en-US" dirty="0" smtClean="0"/>
              <a:t>2017</a:t>
            </a:r>
            <a:endParaRPr lang="en-US" dirty="0" smtClean="0"/>
          </a:p>
          <a:p>
            <a:endParaRPr lang="en-US" dirty="0" smtClean="0"/>
          </a:p>
          <a:p>
            <a:r>
              <a:rPr lang="en-US" dirty="0" smtClean="0"/>
              <a:t>Coach Gilhuley</a:t>
            </a:r>
          </a:p>
          <a:p>
            <a:r>
              <a:rPr lang="en-US" dirty="0" smtClean="0"/>
              <a:t>Boys </a:t>
            </a:r>
            <a:r>
              <a:rPr lang="en-US" dirty="0"/>
              <a:t>H</a:t>
            </a:r>
            <a:r>
              <a:rPr lang="en-US" dirty="0" smtClean="0"/>
              <a:t>ead Coach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a:xfrm>
            <a:off x="457200" y="1600200"/>
            <a:ext cx="8229600" cy="2603500"/>
          </a:xfrm>
        </p:spPr>
        <p:txBody>
          <a:bodyPr>
            <a:normAutofit fontScale="92500" lnSpcReduction="20000"/>
          </a:bodyPr>
          <a:lstStyle/>
          <a:p>
            <a:r>
              <a:rPr lang="en-US" dirty="0" smtClean="0"/>
              <a:t>Find Coach Gilhuley Room 511</a:t>
            </a:r>
          </a:p>
          <a:p>
            <a:pPr lvl="1"/>
            <a:r>
              <a:rPr lang="en-US" dirty="0" smtClean="0"/>
              <a:t>There will be a bin on the windowsill in my room for all Guides!</a:t>
            </a:r>
          </a:p>
          <a:p>
            <a:pPr lvl="2"/>
            <a:r>
              <a:rPr lang="en-US" dirty="0" smtClean="0"/>
              <a:t>DO NOT PUT IN MY MAILBOX!</a:t>
            </a:r>
          </a:p>
          <a:p>
            <a:pPr lvl="2"/>
            <a:endParaRPr lang="en-US" dirty="0" smtClean="0"/>
          </a:p>
          <a:p>
            <a:pPr lvl="2"/>
            <a:r>
              <a:rPr lang="en-US" dirty="0" smtClean="0"/>
              <a:t>Team Website: </a:t>
            </a:r>
            <a:r>
              <a:rPr lang="en-US" dirty="0" smtClean="0"/>
              <a:t>njridgerunners.com</a:t>
            </a:r>
          </a:p>
          <a:p>
            <a:pPr lvl="2"/>
            <a:r>
              <a:rPr lang="en-US" dirty="0" smtClean="0"/>
              <a:t>EDMOD Group </a:t>
            </a:r>
            <a:r>
              <a:rPr lang="en-US" dirty="0"/>
              <a:t>Code: </a:t>
            </a:r>
            <a:r>
              <a:rPr lang="en-US" sz="4400" dirty="0"/>
              <a:t>hbw5sr</a:t>
            </a:r>
          </a:p>
          <a:p>
            <a:pPr lvl="2"/>
            <a:endParaRPr lang="en-US" dirty="0" smtClean="0"/>
          </a:p>
          <a:p>
            <a:pPr lvl="2">
              <a:buNone/>
            </a:pPr>
            <a:endParaRPr lang="en-US" dirty="0" smtClean="0"/>
          </a:p>
          <a:p>
            <a:pPr lvl="2">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Commitment</a:t>
            </a:r>
            <a:endParaRPr lang="en-US" dirty="0"/>
          </a:p>
        </p:txBody>
      </p:sp>
      <p:sp>
        <p:nvSpPr>
          <p:cNvPr id="3" name="Content Placeholder 2"/>
          <p:cNvSpPr>
            <a:spLocks noGrp="1"/>
          </p:cNvSpPr>
          <p:nvPr>
            <p:ph idx="1"/>
          </p:nvPr>
        </p:nvSpPr>
        <p:spPr/>
        <p:txBody>
          <a:bodyPr>
            <a:normAutofit fontScale="77500" lnSpcReduction="20000"/>
          </a:bodyPr>
          <a:lstStyle/>
          <a:p>
            <a:pPr hangingPunct="0"/>
            <a:r>
              <a:rPr lang="en-US" b="1" dirty="0" smtClean="0"/>
              <a:t>Attendance at all practices and meets is mandatory. You will not be excused for club/recreation practices or competitions</a:t>
            </a:r>
            <a:r>
              <a:rPr lang="en-US" b="1" dirty="0" smtClean="0"/>
              <a:t>!</a:t>
            </a:r>
            <a:endParaRPr lang="en-US" dirty="0" smtClean="0"/>
          </a:p>
          <a:p>
            <a:pPr hangingPunct="0"/>
            <a:r>
              <a:rPr lang="en-US" dirty="0" smtClean="0"/>
              <a:t>The </a:t>
            </a:r>
            <a:r>
              <a:rPr lang="en-US" dirty="0" smtClean="0"/>
              <a:t>2017 </a:t>
            </a:r>
            <a:r>
              <a:rPr lang="en-US" dirty="0" smtClean="0"/>
              <a:t>season begins with practice on </a:t>
            </a:r>
            <a:r>
              <a:rPr lang="en-US" b="1" dirty="0" smtClean="0"/>
              <a:t>March </a:t>
            </a:r>
            <a:r>
              <a:rPr lang="en-US" b="1" dirty="0" smtClean="0"/>
              <a:t>3rd.</a:t>
            </a:r>
            <a:r>
              <a:rPr lang="en-US" dirty="0" smtClean="0"/>
              <a:t>  </a:t>
            </a:r>
            <a:r>
              <a:rPr lang="en-US" dirty="0" smtClean="0"/>
              <a:t>Practices generally run from 2:45 - 5:15 (Monday - Friday) and 9:00 - Noon (Saturday</a:t>
            </a:r>
            <a:r>
              <a:rPr lang="en-US" b="1" dirty="0" smtClean="0"/>
              <a:t>).  Members are required to be at every scheduled practice Monday - Saturday.</a:t>
            </a:r>
            <a:r>
              <a:rPr lang="en-US" dirty="0" smtClean="0"/>
              <a:t> </a:t>
            </a:r>
          </a:p>
          <a:p>
            <a:pPr hangingPunct="0"/>
            <a:r>
              <a:rPr lang="en-US" b="1" dirty="0" smtClean="0"/>
              <a:t>All members of the team are expected to participate, practice or compete up to and including May </a:t>
            </a:r>
            <a:r>
              <a:rPr lang="en-US" b="1" dirty="0" smtClean="0"/>
              <a:t>27th. </a:t>
            </a:r>
            <a:endParaRPr lang="en-US" b="1" dirty="0" smtClean="0"/>
          </a:p>
          <a:p>
            <a:pPr hangingPunct="0"/>
            <a:r>
              <a:rPr lang="en-US" b="1" dirty="0" smtClean="0"/>
              <a:t>Please note that the spring recess takes place during April as we are both competing and training.  It is vital to our team’s success and the individual health of our students that they are present during this time period. All students signing up for Spring Track must be aware and agree to make this commitment.</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Year’s Accomplishments: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School Record: 4x800, DMR, </a:t>
            </a:r>
            <a:r>
              <a:rPr lang="en-US" dirty="0" smtClean="0"/>
              <a:t>800 meter dash, Sprint Medley, Shuttle Hurdles, </a:t>
            </a:r>
          </a:p>
          <a:p>
            <a:pPr marL="137160" indent="0">
              <a:buNone/>
            </a:pPr>
            <a:endParaRPr lang="en-US" dirty="0" smtClean="0"/>
          </a:p>
          <a:p>
            <a:r>
              <a:rPr lang="en-US" dirty="0" smtClean="0"/>
              <a:t>Meet of Champions </a:t>
            </a:r>
            <a:endParaRPr lang="en-US" dirty="0" smtClean="0"/>
          </a:p>
          <a:p>
            <a:pPr lvl="1"/>
            <a:r>
              <a:rPr lang="en-US" dirty="0" smtClean="0"/>
              <a:t>Will </a:t>
            </a:r>
            <a:r>
              <a:rPr lang="en-US" dirty="0" err="1" smtClean="0"/>
              <a:t>Phinney</a:t>
            </a:r>
            <a:r>
              <a:rPr lang="en-US" dirty="0" smtClean="0"/>
              <a:t> Medaled 5</a:t>
            </a:r>
            <a:r>
              <a:rPr lang="en-US" baseline="30000" dirty="0" smtClean="0"/>
              <a:t>th</a:t>
            </a:r>
            <a:r>
              <a:rPr lang="en-US" dirty="0" smtClean="0"/>
              <a:t> in the 800</a:t>
            </a:r>
          </a:p>
          <a:p>
            <a:pPr lvl="1"/>
            <a:r>
              <a:rPr lang="en-US" dirty="0" smtClean="0"/>
              <a:t>4x800 Medaled 6</a:t>
            </a:r>
            <a:r>
              <a:rPr lang="en-US" baseline="30000" dirty="0" smtClean="0"/>
              <a:t>th</a:t>
            </a:r>
            <a:r>
              <a:rPr lang="en-US" dirty="0" smtClean="0"/>
              <a:t> </a:t>
            </a:r>
            <a:endParaRPr lang="en-US" dirty="0"/>
          </a:p>
          <a:p>
            <a:pPr lvl="1"/>
            <a:r>
              <a:rPr lang="en-US" dirty="0" smtClean="0"/>
              <a:t>Ben Cambria qualified in the Disc</a:t>
            </a:r>
            <a:endParaRPr lang="en-US" dirty="0" smtClean="0"/>
          </a:p>
          <a:p>
            <a:endParaRPr lang="en-US" dirty="0" smtClean="0"/>
          </a:p>
          <a:p>
            <a:r>
              <a:rPr lang="en-US" dirty="0" smtClean="0"/>
              <a:t>Sectional Champions in the Javelin, 4x800, 800, and Disc</a:t>
            </a:r>
          </a:p>
          <a:p>
            <a:endParaRPr lang="en-US" dirty="0"/>
          </a:p>
          <a:p>
            <a:r>
              <a:rPr lang="en-US" dirty="0" smtClean="0"/>
              <a:t>NBON: SMR, 4x800, DMR, and 800</a:t>
            </a:r>
          </a:p>
          <a:p>
            <a:endParaRPr lang="en-US" dirty="0" smtClean="0"/>
          </a:p>
          <a:p>
            <a:pPr>
              <a:buNone/>
            </a:pPr>
            <a:r>
              <a:rPr lang="en-US" dirty="0" smtClean="0"/>
              <a:t>**Will </a:t>
            </a:r>
            <a:r>
              <a:rPr lang="en-US" dirty="0" err="1" smtClean="0"/>
              <a:t>Phinney</a:t>
            </a:r>
            <a:r>
              <a:rPr lang="en-US" dirty="0" smtClean="0"/>
              <a:t>, Patrick Bayeux, Tommy Martinson, Ryan Orr, Brett </a:t>
            </a:r>
            <a:r>
              <a:rPr lang="en-US" dirty="0" err="1" smtClean="0"/>
              <a:t>Asay</a:t>
            </a:r>
            <a:r>
              <a:rPr lang="en-US" dirty="0" smtClean="0"/>
              <a:t>, </a:t>
            </a:r>
            <a:r>
              <a:rPr lang="en-US" dirty="0" err="1" smtClean="0"/>
              <a:t>Amil</a:t>
            </a:r>
            <a:r>
              <a:rPr lang="en-US" dirty="0" smtClean="0"/>
              <a:t> </a:t>
            </a:r>
            <a:r>
              <a:rPr lang="en-US" dirty="0" err="1" smtClean="0"/>
              <a:t>Khattar</a:t>
            </a:r>
            <a:r>
              <a:rPr lang="en-US" dirty="0" smtClean="0"/>
              <a:t>, </a:t>
            </a:r>
            <a:r>
              <a:rPr lang="en-US" dirty="0" smtClean="0"/>
              <a:t>and </a:t>
            </a:r>
            <a:r>
              <a:rPr lang="en-US" dirty="0" smtClean="0"/>
              <a:t>Ben Cambria </a:t>
            </a:r>
            <a:r>
              <a:rPr lang="en-US" dirty="0" smtClean="0"/>
              <a:t>are </a:t>
            </a:r>
            <a:r>
              <a:rPr lang="en-US" dirty="0" smtClean="0"/>
              <a:t>currently still on the team that helped us achieve these accomplishments. </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fontScale="77500" lnSpcReduction="20000"/>
          </a:bodyPr>
          <a:lstStyle/>
          <a:p>
            <a:pPr hangingPunct="0"/>
            <a:r>
              <a:rPr lang="en-US" dirty="0" smtClean="0"/>
              <a:t>It is always the athletes responsibility to communicate directly to his coach.  </a:t>
            </a:r>
          </a:p>
          <a:p>
            <a:pPr lvl="1" hangingPunct="0"/>
            <a:r>
              <a:rPr lang="en-US" dirty="0" smtClean="0"/>
              <a:t>The students must learn to listen at practices, </a:t>
            </a:r>
            <a:r>
              <a:rPr lang="en-US" dirty="0" smtClean="0"/>
              <a:t>check Edmodo and </a:t>
            </a:r>
            <a:r>
              <a:rPr lang="en-US" dirty="0" smtClean="0"/>
              <a:t>the website for announcements.  Every piece of information is not posted on our website; however it is an excellent resource.</a:t>
            </a:r>
          </a:p>
          <a:p>
            <a:pPr hangingPunct="0"/>
            <a:r>
              <a:rPr lang="en-US" dirty="0" smtClean="0"/>
              <a:t>If an emergency should arise and the athlete cannot communicate personally with the coach, he may leave a note on Coach </a:t>
            </a:r>
            <a:r>
              <a:rPr lang="en-US" dirty="0" err="1" smtClean="0"/>
              <a:t>Gilhuley’s</a:t>
            </a:r>
            <a:r>
              <a:rPr lang="en-US" dirty="0" smtClean="0"/>
              <a:t> desk (Rm:511) or utilize her e-mail at: </a:t>
            </a:r>
            <a:r>
              <a:rPr lang="en-US" b="1" dirty="0" smtClean="0"/>
              <a:t>ngilhuley@bernardsboe.com</a:t>
            </a:r>
            <a:endParaRPr lang="en-US" dirty="0" smtClean="0"/>
          </a:p>
          <a:p>
            <a:pPr hangingPunct="0"/>
            <a:endParaRPr lang="en-US" dirty="0" smtClean="0"/>
          </a:p>
          <a:p>
            <a:pPr hangingPunct="0"/>
            <a:r>
              <a:rPr lang="en-US" b="1" dirty="0" smtClean="0"/>
              <a:t>The athlete should never fail to communicate!</a:t>
            </a:r>
            <a:endParaRPr lang="en-US" dirty="0" smtClean="0"/>
          </a:p>
          <a:p>
            <a:pPr hangingPunct="0"/>
            <a:endParaRPr lang="en-US" dirty="0" smtClean="0"/>
          </a:p>
          <a:p>
            <a:r>
              <a:rPr lang="en-US" dirty="0" smtClean="0"/>
              <a:t>All Information will be posted on EDMODO</a:t>
            </a:r>
          </a:p>
          <a:p>
            <a:pPr lvl="1"/>
            <a:r>
              <a:rPr lang="en-US" dirty="0" smtClean="0"/>
              <a:t>Group Code: </a:t>
            </a:r>
            <a:r>
              <a:rPr lang="en-US" sz="4600" dirty="0"/>
              <a:t>hbw5sr</a:t>
            </a:r>
            <a:endParaRPr lang="en-US" sz="4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Paperwork</a:t>
            </a:r>
            <a:endParaRPr lang="en-US" dirty="0"/>
          </a:p>
        </p:txBody>
      </p:sp>
      <p:sp>
        <p:nvSpPr>
          <p:cNvPr id="3" name="Content Placeholder 2"/>
          <p:cNvSpPr>
            <a:spLocks noGrp="1"/>
          </p:cNvSpPr>
          <p:nvPr>
            <p:ph idx="1"/>
          </p:nvPr>
        </p:nvSpPr>
        <p:spPr/>
        <p:txBody>
          <a:bodyPr>
            <a:normAutofit fontScale="85000" lnSpcReduction="10000"/>
          </a:bodyPr>
          <a:lstStyle/>
          <a:p>
            <a:pPr hangingPunct="0"/>
            <a:r>
              <a:rPr lang="en-US" b="1" u="sng" dirty="0" smtClean="0"/>
              <a:t>PHYSICALS</a:t>
            </a:r>
            <a:endParaRPr lang="en-US" dirty="0" smtClean="0"/>
          </a:p>
          <a:p>
            <a:pPr lvl="1" hangingPunct="0"/>
            <a:r>
              <a:rPr lang="en-US" dirty="0" smtClean="0"/>
              <a:t>All student athletes must have a physical, which is to be completed on the School Physician’s form.  </a:t>
            </a:r>
            <a:r>
              <a:rPr lang="en-US" b="1" dirty="0" smtClean="0"/>
              <a:t>No student may practice without a fully completed physical examination</a:t>
            </a:r>
            <a:r>
              <a:rPr lang="en-US" dirty="0" smtClean="0"/>
              <a:t> </a:t>
            </a:r>
            <a:r>
              <a:rPr lang="en-US" b="1" dirty="0" smtClean="0"/>
              <a:t>form handed in and reviewed/approved by the school physician.</a:t>
            </a:r>
            <a:r>
              <a:rPr lang="en-US" dirty="0" smtClean="0"/>
              <a:t>  Students who have had a physical for the Fall or Winter season must fill out an “Update “form only.  These forms are available in the Athletic Office, from the Coach or at the school website: </a:t>
            </a:r>
            <a:r>
              <a:rPr lang="en-US" u="sng" dirty="0" smtClean="0"/>
              <a:t>http://bernardsboe-ridgehigh.ss5.sharpschool.com/sports</a:t>
            </a:r>
            <a:endParaRPr lang="en-US" dirty="0" smtClean="0"/>
          </a:p>
          <a:p>
            <a:pPr lvl="1" hangingPunct="0"/>
            <a:r>
              <a:rPr lang="en-US" b="1" dirty="0" smtClean="0"/>
              <a:t>Physical Form packets are due to the Athletic Office by Feb. </a:t>
            </a:r>
            <a:r>
              <a:rPr lang="en-US" b="1" dirty="0" smtClean="0"/>
              <a:t>3rd!</a:t>
            </a:r>
            <a:endParaRPr lang="en-US" b="1" dirty="0" smtClean="0"/>
          </a:p>
          <a:p>
            <a:pPr hangingPunct="0"/>
            <a:endParaRPr lang="en-US" b="1" dirty="0" smtClean="0"/>
          </a:p>
          <a:p>
            <a:pPr hangingPunct="0"/>
            <a:r>
              <a:rPr lang="en-US" b="1" u="sng" dirty="0" smtClean="0"/>
              <a:t>GUIDE:</a:t>
            </a:r>
          </a:p>
          <a:p>
            <a:pPr lvl="1" hangingPunct="0"/>
            <a:r>
              <a:rPr lang="en-US" b="1" dirty="0" smtClean="0"/>
              <a:t>The last page of the parent/athlete guide must be handed in to Coach Gilhuley!</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a:t>
            </a:r>
            <a:endParaRPr lang="en-US" dirty="0"/>
          </a:p>
        </p:txBody>
      </p:sp>
      <p:sp>
        <p:nvSpPr>
          <p:cNvPr id="3" name="Content Placeholder 2"/>
          <p:cNvSpPr>
            <a:spLocks noGrp="1"/>
          </p:cNvSpPr>
          <p:nvPr>
            <p:ph idx="1"/>
          </p:nvPr>
        </p:nvSpPr>
        <p:spPr/>
        <p:txBody>
          <a:bodyPr>
            <a:normAutofit fontScale="55000" lnSpcReduction="20000"/>
          </a:bodyPr>
          <a:lstStyle/>
          <a:p>
            <a:pPr hangingPunct="0">
              <a:buNone/>
            </a:pPr>
            <a:endParaRPr lang="en-US" b="1" u="sng" dirty="0" smtClean="0"/>
          </a:p>
          <a:p>
            <a:pPr hangingPunct="0">
              <a:buNone/>
            </a:pPr>
            <a:r>
              <a:rPr lang="en-US" sz="2909" b="1" u="sng" dirty="0" smtClean="0"/>
              <a:t>EVENTS</a:t>
            </a:r>
            <a:endParaRPr lang="en-US" sz="2909" dirty="0" smtClean="0"/>
          </a:p>
          <a:p>
            <a:pPr hangingPunct="0">
              <a:buNone/>
            </a:pPr>
            <a:r>
              <a:rPr lang="en-US" sz="2909" dirty="0" smtClean="0"/>
              <a:t>Events for dual/tri meet and Championship meets:</a:t>
            </a:r>
          </a:p>
          <a:p>
            <a:pPr hangingPunct="0"/>
            <a:endParaRPr lang="en-US" sz="2909" dirty="0" smtClean="0"/>
          </a:p>
          <a:p>
            <a:pPr hangingPunct="0">
              <a:buNone/>
            </a:pPr>
            <a:r>
              <a:rPr lang="en-US" sz="2909" dirty="0" smtClean="0"/>
              <a:t>100-meter dash	800-meter run	Shot Put	Long Jump        Triple Jump</a:t>
            </a:r>
          </a:p>
          <a:p>
            <a:pPr hangingPunct="0">
              <a:buNone/>
            </a:pPr>
            <a:r>
              <a:rPr lang="en-US" sz="2909" dirty="0" smtClean="0"/>
              <a:t>200-meter dash	1600-meter run	Discus		High Jump</a:t>
            </a:r>
          </a:p>
          <a:p>
            <a:pPr hangingPunct="0">
              <a:buNone/>
            </a:pPr>
            <a:r>
              <a:rPr lang="en-US" sz="2909" dirty="0" smtClean="0"/>
              <a:t>400-meter dash	3200-meter run	Javelin		Pole Vault</a:t>
            </a:r>
          </a:p>
          <a:p>
            <a:pPr hangingPunct="0">
              <a:buNone/>
            </a:pPr>
            <a:r>
              <a:rPr lang="en-US" sz="2909" dirty="0" smtClean="0"/>
              <a:t>100-meter High Hurdles	400-meter hurdles		4x400 meter relay</a:t>
            </a:r>
          </a:p>
          <a:p>
            <a:pPr hangingPunct="0">
              <a:buNone/>
            </a:pPr>
            <a:r>
              <a:rPr lang="en-US" sz="2909" dirty="0" smtClean="0"/>
              <a:t> </a:t>
            </a:r>
          </a:p>
          <a:p>
            <a:pPr hangingPunct="0">
              <a:buNone/>
            </a:pPr>
            <a:r>
              <a:rPr lang="en-US" sz="2909" dirty="0" smtClean="0"/>
              <a:t>There will also be some relay meets which will include relays in all field events as well as:</a:t>
            </a:r>
          </a:p>
          <a:p>
            <a:pPr hangingPunct="0">
              <a:buNone/>
            </a:pPr>
            <a:r>
              <a:rPr lang="en-US" sz="2909" dirty="0" smtClean="0"/>
              <a:t>	4x100     4x200    4x400    4x800    Distance Medley    Sprint Medley    Shuttle Hurdles</a:t>
            </a:r>
          </a:p>
          <a:p>
            <a:pPr hangingPunct="0">
              <a:buNone/>
            </a:pPr>
            <a:r>
              <a:rPr lang="en-US" sz="2909" dirty="0" smtClean="0"/>
              <a:t>	3x400 meter Hurdles</a:t>
            </a:r>
          </a:p>
          <a:p>
            <a:pPr hangingPunct="0">
              <a:buNone/>
            </a:pPr>
            <a:endParaRPr lang="en-US" sz="2909" dirty="0" smtClean="0"/>
          </a:p>
          <a:p>
            <a:pPr hangingPunct="0">
              <a:buNone/>
            </a:pPr>
            <a:r>
              <a:rPr lang="en-US" sz="2909" dirty="0" smtClean="0"/>
              <a:t>All Athletes are multi-event athletes.  This is high school athletics! </a:t>
            </a:r>
          </a:p>
          <a:p>
            <a:pPr hangingPunct="0">
              <a:buNone/>
            </a:pPr>
            <a:r>
              <a:rPr lang="en-US" sz="2909" dirty="0" smtClean="0"/>
              <a:t> </a:t>
            </a:r>
          </a:p>
          <a:p>
            <a:pPr hangingPunct="0">
              <a:buNone/>
            </a:pPr>
            <a:r>
              <a:rPr lang="en-US" sz="2909" dirty="0" smtClean="0"/>
              <a:t>School records are available on the team website:  </a:t>
            </a:r>
            <a:r>
              <a:rPr lang="en-US" sz="2909" u="sng" dirty="0" smtClean="0"/>
              <a:t>www.njridgerunners.com</a:t>
            </a:r>
            <a:r>
              <a:rPr lang="en-US" sz="2909"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a:t>
            </a:r>
            <a:endParaRPr lang="en-US" dirty="0"/>
          </a:p>
        </p:txBody>
      </p:sp>
      <p:sp>
        <p:nvSpPr>
          <p:cNvPr id="3" name="Content Placeholder 2"/>
          <p:cNvSpPr>
            <a:spLocks noGrp="1"/>
          </p:cNvSpPr>
          <p:nvPr>
            <p:ph idx="1"/>
          </p:nvPr>
        </p:nvSpPr>
        <p:spPr/>
        <p:txBody>
          <a:bodyPr>
            <a:normAutofit fontScale="85000" lnSpcReduction="10000"/>
          </a:bodyPr>
          <a:lstStyle/>
          <a:p>
            <a:pPr hangingPunct="0">
              <a:buNone/>
            </a:pPr>
            <a:r>
              <a:rPr lang="en-US" b="1" u="sng" dirty="0" smtClean="0"/>
              <a:t>SHOES/CLOTHING</a:t>
            </a:r>
            <a:endParaRPr lang="en-US" dirty="0" smtClean="0"/>
          </a:p>
          <a:p>
            <a:pPr hangingPunct="0"/>
            <a:r>
              <a:rPr lang="en-US" dirty="0" smtClean="0"/>
              <a:t>Be sure to wear appropriate shoes and clothes.  All athletes regardless of event should be training in a running training shoe.  Not a cross trainer.  </a:t>
            </a:r>
          </a:p>
          <a:p>
            <a:pPr hangingPunct="0"/>
            <a:r>
              <a:rPr lang="en-US" dirty="0" smtClean="0"/>
              <a:t>All athletes need to learn to dress in layers.  This is especially important as we can experience a wide variety of weather in New Jersey.  Extra clothing should always be at school.  Do not show up to practice in shorts and a t-shirt everyday.  If you want to be a top athlete you need to treat your body like one. </a:t>
            </a:r>
          </a:p>
          <a:p>
            <a:pPr hangingPunct="0"/>
            <a:r>
              <a:rPr lang="en-US" b="1" dirty="0" smtClean="0"/>
              <a:t>All runners on the team should have a wristwatch with a</a:t>
            </a:r>
            <a:r>
              <a:rPr lang="en-US" dirty="0" smtClean="0"/>
              <a:t> </a:t>
            </a:r>
            <a:r>
              <a:rPr lang="en-US" b="1" dirty="0" smtClean="0"/>
              <a:t>stopwatch function to help during training.</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Preparations</a:t>
            </a:r>
            <a:endParaRPr lang="en-US" dirty="0"/>
          </a:p>
        </p:txBody>
      </p:sp>
      <p:sp>
        <p:nvSpPr>
          <p:cNvPr id="3" name="Content Placeholder 2"/>
          <p:cNvSpPr>
            <a:spLocks noGrp="1"/>
          </p:cNvSpPr>
          <p:nvPr>
            <p:ph idx="1"/>
          </p:nvPr>
        </p:nvSpPr>
        <p:spPr/>
        <p:txBody>
          <a:bodyPr/>
          <a:lstStyle/>
          <a:p>
            <a:pPr fontAlgn="base"/>
            <a:r>
              <a:rPr lang="en-US" dirty="0" smtClean="0"/>
              <a:t>Those </a:t>
            </a:r>
            <a:r>
              <a:rPr lang="en-US" dirty="0"/>
              <a:t>of you not on a winter sport or finishing up soon should be preparing </a:t>
            </a:r>
            <a:r>
              <a:rPr lang="en-US" dirty="0" smtClean="0"/>
              <a:t>yourself </a:t>
            </a:r>
            <a:r>
              <a:rPr lang="en-US" dirty="0"/>
              <a:t>by working out.  The weight room is open daily after school from 2:30 - 4:00 PM and you can </a:t>
            </a:r>
            <a:r>
              <a:rPr lang="en-US" dirty="0" smtClean="0"/>
              <a:t>run ANY </a:t>
            </a:r>
            <a:r>
              <a:rPr lang="en-US" dirty="0"/>
              <a:t>DAY and ANYWHERE! </a:t>
            </a:r>
            <a:endParaRPr lang="en-US" dirty="0" smtClean="0"/>
          </a:p>
          <a:p>
            <a:pPr fontAlgn="base"/>
            <a:r>
              <a:rPr lang="en-US" dirty="0" smtClean="0"/>
              <a:t>If you need suggestions, I can help you! I coach! </a:t>
            </a:r>
            <a:endParaRPr lang="en-US" dirty="0"/>
          </a:p>
          <a:p>
            <a:r>
              <a:rPr lang="en-US" dirty="0"/>
              <a:t> M</a:t>
            </a:r>
            <a:r>
              <a:rPr lang="en-US" dirty="0" smtClean="0"/>
              <a:t>ost </a:t>
            </a:r>
            <a:r>
              <a:rPr lang="en-US" dirty="0"/>
              <a:t>injuries we see in early season are due to low levels of general fitness.</a:t>
            </a:r>
          </a:p>
        </p:txBody>
      </p:sp>
    </p:spTree>
    <p:extLst>
      <p:ext uri="{BB962C8B-B14F-4D97-AF65-F5344CB8AC3E}">
        <p14:creationId xmlns:p14="http://schemas.microsoft.com/office/powerpoint/2010/main" val="2893802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Outs</a:t>
            </a:r>
            <a:endParaRPr lang="en-US" dirty="0"/>
          </a:p>
        </p:txBody>
      </p:sp>
      <p:sp>
        <p:nvSpPr>
          <p:cNvPr id="3" name="Content Placeholder 2"/>
          <p:cNvSpPr>
            <a:spLocks noGrp="1"/>
          </p:cNvSpPr>
          <p:nvPr>
            <p:ph idx="1"/>
          </p:nvPr>
        </p:nvSpPr>
        <p:spPr/>
        <p:txBody>
          <a:bodyPr>
            <a:normAutofit fontScale="92500" lnSpcReduction="10000"/>
          </a:bodyPr>
          <a:lstStyle/>
          <a:p>
            <a:pPr marL="137160" indent="0">
              <a:buNone/>
            </a:pPr>
            <a:r>
              <a:rPr lang="en-US" dirty="0" smtClean="0"/>
              <a:t>On Saturday March 4</a:t>
            </a:r>
            <a:r>
              <a:rPr lang="en-US" baseline="30000" dirty="0" smtClean="0"/>
              <a:t>th</a:t>
            </a:r>
            <a:r>
              <a:rPr lang="en-US" dirty="0" smtClean="0"/>
              <a:t> we will be having a tryout.  All athletes must be cleared by this date to participate.  </a:t>
            </a:r>
          </a:p>
          <a:p>
            <a:pPr marL="137160" indent="0">
              <a:buNone/>
            </a:pPr>
            <a:endParaRPr lang="en-US" dirty="0" smtClean="0"/>
          </a:p>
          <a:p>
            <a:pPr marL="137160" indent="0">
              <a:buNone/>
            </a:pPr>
            <a:r>
              <a:rPr lang="en-US" dirty="0" smtClean="0"/>
              <a:t>If you do not meet the try out standard, you will be placed in a general fitness group to prepare you for the demands of our program.  </a:t>
            </a:r>
          </a:p>
          <a:p>
            <a:pPr marL="137160" indent="0">
              <a:buNone/>
            </a:pPr>
            <a:r>
              <a:rPr lang="en-US" dirty="0" smtClean="0"/>
              <a:t>	Standards: </a:t>
            </a:r>
          </a:p>
          <a:p>
            <a:pPr marL="137160" indent="0">
              <a:buNone/>
            </a:pPr>
            <a:r>
              <a:rPr lang="en-US" dirty="0"/>
              <a:t>	</a:t>
            </a:r>
            <a:r>
              <a:rPr lang="en-US" dirty="0" smtClean="0"/>
              <a:t>	Sprints: 400=68 seconds</a:t>
            </a:r>
          </a:p>
          <a:p>
            <a:pPr marL="137160" indent="0">
              <a:buNone/>
            </a:pPr>
            <a:r>
              <a:rPr lang="en-US" dirty="0"/>
              <a:t>	</a:t>
            </a:r>
            <a:r>
              <a:rPr lang="en-US" dirty="0" smtClean="0"/>
              <a:t>	Distance: 1600=6min</a:t>
            </a:r>
          </a:p>
          <a:p>
            <a:pPr marL="137160" indent="0">
              <a:buNone/>
            </a:pPr>
            <a:r>
              <a:rPr lang="en-US" dirty="0"/>
              <a:t>	</a:t>
            </a:r>
            <a:r>
              <a:rPr lang="en-US" dirty="0" smtClean="0"/>
              <a:t>	Throws: 3 attempts to throw a 15lb MB 20’</a:t>
            </a:r>
            <a:endParaRPr lang="en-US" dirty="0"/>
          </a:p>
        </p:txBody>
      </p:sp>
    </p:spTree>
    <p:extLst>
      <p:ext uri="{BB962C8B-B14F-4D97-AF65-F5344CB8AC3E}">
        <p14:creationId xmlns:p14="http://schemas.microsoft.com/office/powerpoint/2010/main" val="3203016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50</TotalTime>
  <Words>619</Words>
  <Application>Microsoft Office PowerPoint</Application>
  <PresentationFormat>On-screen Show (4:3)</PresentationFormat>
  <Paragraphs>81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Book Antiqua</vt:lpstr>
      <vt:lpstr>Lucida Sans</vt:lpstr>
      <vt:lpstr>Wingdings</vt:lpstr>
      <vt:lpstr>Wingdings 2</vt:lpstr>
      <vt:lpstr>Wingdings 3</vt:lpstr>
      <vt:lpstr>Apex</vt:lpstr>
      <vt:lpstr>Boys Spring Track </vt:lpstr>
      <vt:lpstr>Time Commitment</vt:lpstr>
      <vt:lpstr>Last Year’s Accomplishments:</vt:lpstr>
      <vt:lpstr>Communication</vt:lpstr>
      <vt:lpstr>Paperwork</vt:lpstr>
      <vt:lpstr>Events </vt:lpstr>
      <vt:lpstr>Equipment </vt:lpstr>
      <vt:lpstr>Preparations</vt:lpstr>
      <vt:lpstr>Try Outs</vt:lpstr>
      <vt:lpstr>Questions? </vt:lpstr>
    </vt:vector>
  </TitlesOfParts>
  <Company>Columbia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Boys Spring Track</dc:title>
  <dc:creator>Nicole Gilhuley</dc:creator>
  <cp:lastModifiedBy>Nicole Gilhuley</cp:lastModifiedBy>
  <cp:revision>6</cp:revision>
  <dcterms:created xsi:type="dcterms:W3CDTF">2016-01-20T04:20:01Z</dcterms:created>
  <dcterms:modified xsi:type="dcterms:W3CDTF">2017-01-25T19:04:06Z</dcterms:modified>
</cp:coreProperties>
</file>